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15" r:id="rId1"/>
  </p:sldMasterIdLst>
  <p:notesMasterIdLst>
    <p:notesMasterId r:id="rId3"/>
  </p:notesMasterIdLst>
  <p:sldIdLst>
    <p:sldId id="259" r:id="rId2"/>
  </p:sldIdLst>
  <p:sldSz cx="9144000" cy="5143500" type="screen16x9"/>
  <p:notesSz cx="6858000" cy="9144000"/>
  <p:embeddedFontLst>
    <p:embeddedFont>
      <p:font typeface="DM Sans" panose="020B0604020202020204" charset="0"/>
      <p:regular r:id="rId4"/>
      <p:bold r:id="rId5"/>
      <p:italic r:id="rId6"/>
      <p:boldItalic r:id="rId7"/>
    </p:embeddedFont>
    <p:embeddedFont>
      <p:font typeface="Helvetica Neue Light" panose="020B0604020202020204" charset="0"/>
      <p:regular r:id="rId8"/>
      <p:bold r:id="rId9"/>
      <p:italic r:id="rId10"/>
      <p:boldItalic r:id="rId1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83">
          <p15:clr>
            <a:srgbClr val="A4A3A4"/>
          </p15:clr>
        </p15:guide>
        <p15:guide id="2" pos="288">
          <p15:clr>
            <a:srgbClr val="A4A3A4"/>
          </p15:clr>
        </p15:guide>
        <p15:guide id="3" pos="5459">
          <p15:clr>
            <a:srgbClr val="9AA0A6"/>
          </p15:clr>
        </p15:guide>
        <p15:guide id="4" orient="horz" pos="2891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4" y="82"/>
      </p:cViewPr>
      <p:guideLst>
        <p:guide orient="horz" pos="283"/>
        <p:guide pos="288"/>
        <p:guide pos="5459"/>
        <p:guide orient="horz" pos="289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5.fntdata"/><Relationship Id="rId13" Type="http://schemas.openxmlformats.org/officeDocument/2006/relationships/viewProps" Target="viewProps.xml"/><Relationship Id="rId3" Type="http://schemas.openxmlformats.org/officeDocument/2006/relationships/notesMaster" Target="notesMasters/notesMaster1.xml"/><Relationship Id="rId7" Type="http://schemas.openxmlformats.org/officeDocument/2006/relationships/font" Target="fonts/font4.fntdata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3.fntdata"/><Relationship Id="rId11" Type="http://schemas.openxmlformats.org/officeDocument/2006/relationships/font" Target="fonts/font8.fntdata"/><Relationship Id="rId5" Type="http://schemas.openxmlformats.org/officeDocument/2006/relationships/font" Target="fonts/font2.fntdata"/><Relationship Id="rId15" Type="http://schemas.openxmlformats.org/officeDocument/2006/relationships/tableStyles" Target="tableStyles.xml"/><Relationship Id="rId10" Type="http://schemas.openxmlformats.org/officeDocument/2006/relationships/font" Target="fonts/font7.fntdata"/><Relationship Id="rId4" Type="http://schemas.openxmlformats.org/officeDocument/2006/relationships/font" Target="fonts/font1.fntdata"/><Relationship Id="rId9" Type="http://schemas.openxmlformats.org/officeDocument/2006/relationships/font" Target="fonts/font6.fntdata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55a4ff4588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155a4ff4588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co 1" type="title">
  <p:cSld name="TITLE"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56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DM Sans"/>
              <a:buNone/>
              <a:defRPr sz="4000" b="1"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86" name="Google Shape;186;p56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Helvetica Neue Light"/>
              <a:buNone/>
              <a:defRPr sz="20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pic>
        <p:nvPicPr>
          <p:cNvPr id="187" name="Google Shape;187;p56" title="logo CoderHous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9">
  <p:cSld name="TITLE_AND_BODY_9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6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7" name="Google Shape;217;p6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8" name="Google Shape;218;p6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 imagen">
  <p:cSld name="SECTION_HEADER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8"/>
          <p:cNvSpPr/>
          <p:nvPr/>
        </p:nvSpPr>
        <p:spPr>
          <a:xfrm>
            <a:off x="6592475" y="0"/>
            <a:ext cx="25515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2" name="Google Shape;192;p58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rátula 1">
  <p:cSld name="SECTION_HEADER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60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rátula 2">
  <p:cSld name="SECTION_HEADER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61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rátula 3">
  <p:cSld name="SECTION_HEADER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62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-B">
  <p:cSld name="SECTION_HEADER_1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63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2">
  <p:cSld name="CUSTOM_37"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06;p6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800200" y="4740050"/>
            <a:ext cx="1057500" cy="24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co 1 1">
  <p:cSld name="TITLE_3"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66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DM Sans"/>
              <a:buNone/>
              <a:defRPr sz="4000" b="1">
                <a:latin typeface="DM Sans"/>
                <a:ea typeface="DM Sans"/>
                <a:cs typeface="DM Sans"/>
                <a:sym typeface="DM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09" name="Google Shape;209;p66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Helvetica Neue Light"/>
              <a:buNone/>
              <a:defRPr sz="20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pic>
        <p:nvPicPr>
          <p:cNvPr id="210" name="Google Shape;210;p66" title="logo CoderHous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8">
  <p:cSld name="TITLE_AND_BODY_8"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6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3" name="Google Shape;213;p6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4" name="Google Shape;214;p6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5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8" name="Google Shape;178;p5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" name="Google Shape;179;p5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01" r:id="rId1"/>
    <p:sldLayoutId id="2147483703" r:id="rId2"/>
    <p:sldLayoutId id="2147483705" r:id="rId3"/>
    <p:sldLayoutId id="2147483706" r:id="rId4"/>
    <p:sldLayoutId id="2147483707" r:id="rId5"/>
    <p:sldLayoutId id="2147483708" r:id="rId6"/>
    <p:sldLayoutId id="2147483710" r:id="rId7"/>
    <p:sldLayoutId id="2147483711" r:id="rId8"/>
    <p:sldLayoutId id="2147483712" r:id="rId9"/>
    <p:sldLayoutId id="2147483713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2" name="Google Shape;252;p72"/>
          <p:cNvCxnSpPr/>
          <p:nvPr/>
        </p:nvCxnSpPr>
        <p:spPr>
          <a:xfrm>
            <a:off x="944375" y="2414050"/>
            <a:ext cx="446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253" name="Google Shape;253;p72"/>
          <p:cNvCxnSpPr/>
          <p:nvPr/>
        </p:nvCxnSpPr>
        <p:spPr>
          <a:xfrm>
            <a:off x="1377100" y="2414363"/>
            <a:ext cx="6672000" cy="14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4" name="Google Shape;254;p72"/>
          <p:cNvCxnSpPr/>
          <p:nvPr/>
        </p:nvCxnSpPr>
        <p:spPr>
          <a:xfrm>
            <a:off x="8049100" y="2428188"/>
            <a:ext cx="446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triangle" w="med" len="med"/>
          </a:ln>
        </p:spPr>
      </p:cxnSp>
      <p:sp>
        <p:nvSpPr>
          <p:cNvPr id="255" name="Google Shape;255;p72"/>
          <p:cNvSpPr/>
          <p:nvPr/>
        </p:nvSpPr>
        <p:spPr>
          <a:xfrm>
            <a:off x="1419575" y="2319013"/>
            <a:ext cx="183300" cy="1833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72"/>
          <p:cNvSpPr/>
          <p:nvPr/>
        </p:nvSpPr>
        <p:spPr>
          <a:xfrm>
            <a:off x="1946200" y="2320588"/>
            <a:ext cx="183300" cy="1833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72"/>
          <p:cNvSpPr/>
          <p:nvPr/>
        </p:nvSpPr>
        <p:spPr>
          <a:xfrm>
            <a:off x="2472825" y="2320588"/>
            <a:ext cx="183300" cy="1833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72"/>
          <p:cNvSpPr/>
          <p:nvPr/>
        </p:nvSpPr>
        <p:spPr>
          <a:xfrm>
            <a:off x="2999450" y="2320588"/>
            <a:ext cx="183300" cy="1833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72"/>
          <p:cNvSpPr/>
          <p:nvPr/>
        </p:nvSpPr>
        <p:spPr>
          <a:xfrm>
            <a:off x="3526075" y="2320588"/>
            <a:ext cx="183300" cy="1833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72"/>
          <p:cNvSpPr/>
          <p:nvPr/>
        </p:nvSpPr>
        <p:spPr>
          <a:xfrm>
            <a:off x="4052700" y="2320588"/>
            <a:ext cx="183300" cy="1833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72"/>
          <p:cNvSpPr/>
          <p:nvPr/>
        </p:nvSpPr>
        <p:spPr>
          <a:xfrm>
            <a:off x="4579325" y="2320588"/>
            <a:ext cx="183300" cy="1833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72"/>
          <p:cNvSpPr/>
          <p:nvPr/>
        </p:nvSpPr>
        <p:spPr>
          <a:xfrm>
            <a:off x="5105950" y="2320588"/>
            <a:ext cx="183300" cy="1833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72"/>
          <p:cNvSpPr/>
          <p:nvPr/>
        </p:nvSpPr>
        <p:spPr>
          <a:xfrm>
            <a:off x="5632575" y="2320588"/>
            <a:ext cx="183300" cy="1833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72"/>
          <p:cNvSpPr/>
          <p:nvPr/>
        </p:nvSpPr>
        <p:spPr>
          <a:xfrm>
            <a:off x="6159200" y="2319013"/>
            <a:ext cx="183300" cy="1833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72"/>
          <p:cNvSpPr/>
          <p:nvPr/>
        </p:nvSpPr>
        <p:spPr>
          <a:xfrm>
            <a:off x="6685825" y="2325788"/>
            <a:ext cx="183300" cy="1833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72"/>
          <p:cNvSpPr/>
          <p:nvPr/>
        </p:nvSpPr>
        <p:spPr>
          <a:xfrm>
            <a:off x="7212450" y="2325788"/>
            <a:ext cx="183300" cy="1833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72"/>
          <p:cNvSpPr/>
          <p:nvPr/>
        </p:nvSpPr>
        <p:spPr>
          <a:xfrm>
            <a:off x="7739075" y="2325788"/>
            <a:ext cx="183300" cy="1833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68" name="Google Shape;268;p72"/>
          <p:cNvCxnSpPr/>
          <p:nvPr/>
        </p:nvCxnSpPr>
        <p:spPr>
          <a:xfrm>
            <a:off x="1391075" y="3808300"/>
            <a:ext cx="446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269" name="Google Shape;269;p72"/>
          <p:cNvCxnSpPr/>
          <p:nvPr/>
        </p:nvCxnSpPr>
        <p:spPr>
          <a:xfrm>
            <a:off x="1823800" y="3808613"/>
            <a:ext cx="6672000" cy="14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270" name="Google Shape;270;p72"/>
          <p:cNvSpPr/>
          <p:nvPr/>
        </p:nvSpPr>
        <p:spPr>
          <a:xfrm>
            <a:off x="1866275" y="3722213"/>
            <a:ext cx="183300" cy="1833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p72"/>
          <p:cNvSpPr/>
          <p:nvPr/>
        </p:nvSpPr>
        <p:spPr>
          <a:xfrm>
            <a:off x="2280575" y="3722213"/>
            <a:ext cx="183300" cy="1833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72"/>
          <p:cNvSpPr/>
          <p:nvPr/>
        </p:nvSpPr>
        <p:spPr>
          <a:xfrm>
            <a:off x="2694875" y="3722213"/>
            <a:ext cx="183300" cy="1833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72"/>
          <p:cNvSpPr/>
          <p:nvPr/>
        </p:nvSpPr>
        <p:spPr>
          <a:xfrm>
            <a:off x="3109175" y="3722213"/>
            <a:ext cx="183300" cy="1833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72"/>
          <p:cNvSpPr/>
          <p:nvPr/>
        </p:nvSpPr>
        <p:spPr>
          <a:xfrm>
            <a:off x="3523475" y="3722213"/>
            <a:ext cx="183300" cy="1833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p72"/>
          <p:cNvSpPr/>
          <p:nvPr/>
        </p:nvSpPr>
        <p:spPr>
          <a:xfrm>
            <a:off x="3937775" y="3722213"/>
            <a:ext cx="183300" cy="1833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p72"/>
          <p:cNvSpPr/>
          <p:nvPr/>
        </p:nvSpPr>
        <p:spPr>
          <a:xfrm>
            <a:off x="4352075" y="3722213"/>
            <a:ext cx="183300" cy="1833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p72"/>
          <p:cNvSpPr/>
          <p:nvPr/>
        </p:nvSpPr>
        <p:spPr>
          <a:xfrm>
            <a:off x="4766375" y="3722213"/>
            <a:ext cx="183300" cy="1833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72"/>
          <p:cNvSpPr/>
          <p:nvPr/>
        </p:nvSpPr>
        <p:spPr>
          <a:xfrm>
            <a:off x="5180675" y="3720638"/>
            <a:ext cx="183300" cy="1833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72"/>
          <p:cNvSpPr/>
          <p:nvPr/>
        </p:nvSpPr>
        <p:spPr>
          <a:xfrm>
            <a:off x="5594975" y="3727413"/>
            <a:ext cx="183300" cy="1833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p72"/>
          <p:cNvSpPr/>
          <p:nvPr/>
        </p:nvSpPr>
        <p:spPr>
          <a:xfrm>
            <a:off x="6009275" y="3727413"/>
            <a:ext cx="183300" cy="1833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p72"/>
          <p:cNvSpPr/>
          <p:nvPr/>
        </p:nvSpPr>
        <p:spPr>
          <a:xfrm>
            <a:off x="6423575" y="3727413"/>
            <a:ext cx="183300" cy="1833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p72"/>
          <p:cNvSpPr/>
          <p:nvPr/>
        </p:nvSpPr>
        <p:spPr>
          <a:xfrm>
            <a:off x="6837875" y="3720638"/>
            <a:ext cx="183300" cy="1833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72"/>
          <p:cNvSpPr/>
          <p:nvPr/>
        </p:nvSpPr>
        <p:spPr>
          <a:xfrm>
            <a:off x="7252175" y="3720638"/>
            <a:ext cx="183300" cy="1833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72"/>
          <p:cNvSpPr/>
          <p:nvPr/>
        </p:nvSpPr>
        <p:spPr>
          <a:xfrm>
            <a:off x="7666475" y="3727413"/>
            <a:ext cx="183300" cy="1833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p72"/>
          <p:cNvSpPr/>
          <p:nvPr/>
        </p:nvSpPr>
        <p:spPr>
          <a:xfrm>
            <a:off x="8080775" y="3720638"/>
            <a:ext cx="183300" cy="1833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72"/>
          <p:cNvSpPr txBox="1"/>
          <p:nvPr/>
        </p:nvSpPr>
        <p:spPr>
          <a:xfrm>
            <a:off x="338675" y="974263"/>
            <a:ext cx="522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b="1">
                <a:latin typeface="DM Sans"/>
                <a:ea typeface="DM Sans"/>
                <a:cs typeface="DM Sans"/>
                <a:sym typeface="DM Sans"/>
              </a:rPr>
              <a:t>M1</a:t>
            </a:r>
            <a:endParaRPr b="1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87" name="Google Shape;287;p72"/>
          <p:cNvSpPr txBox="1"/>
          <p:nvPr/>
        </p:nvSpPr>
        <p:spPr>
          <a:xfrm>
            <a:off x="338675" y="3615588"/>
            <a:ext cx="522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b="1">
                <a:latin typeface="DM Sans"/>
                <a:ea typeface="DM Sans"/>
                <a:cs typeface="DM Sans"/>
                <a:sym typeface="DM Sans"/>
              </a:rPr>
              <a:t>M3</a:t>
            </a:r>
            <a:endParaRPr b="1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88" name="Google Shape;288;p72"/>
          <p:cNvSpPr txBox="1"/>
          <p:nvPr/>
        </p:nvSpPr>
        <p:spPr>
          <a:xfrm>
            <a:off x="338675" y="2213963"/>
            <a:ext cx="522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b="1">
                <a:latin typeface="DM Sans"/>
                <a:ea typeface="DM Sans"/>
                <a:cs typeface="DM Sans"/>
                <a:sym typeface="DM Sans"/>
              </a:rPr>
              <a:t>M2</a:t>
            </a:r>
            <a:endParaRPr b="1"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289" name="Google Shape;289;p72"/>
          <p:cNvCxnSpPr>
            <a:stCxn id="290" idx="6"/>
          </p:cNvCxnSpPr>
          <p:nvPr/>
        </p:nvCxnSpPr>
        <p:spPr>
          <a:xfrm>
            <a:off x="1235625" y="1177750"/>
            <a:ext cx="6820500" cy="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1" name="Google Shape;291;p72"/>
          <p:cNvCxnSpPr/>
          <p:nvPr/>
        </p:nvCxnSpPr>
        <p:spPr>
          <a:xfrm>
            <a:off x="8056088" y="1177750"/>
            <a:ext cx="446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triangle" w="med" len="med"/>
          </a:ln>
        </p:spPr>
      </p:cxnSp>
      <p:sp>
        <p:nvSpPr>
          <p:cNvPr id="292" name="Google Shape;292;p72"/>
          <p:cNvSpPr/>
          <p:nvPr/>
        </p:nvSpPr>
        <p:spPr>
          <a:xfrm>
            <a:off x="1464311" y="1080900"/>
            <a:ext cx="183300" cy="1833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p72"/>
          <p:cNvSpPr/>
          <p:nvPr/>
        </p:nvSpPr>
        <p:spPr>
          <a:xfrm>
            <a:off x="1876297" y="1080900"/>
            <a:ext cx="183300" cy="1833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p72"/>
          <p:cNvSpPr/>
          <p:nvPr/>
        </p:nvSpPr>
        <p:spPr>
          <a:xfrm>
            <a:off x="2288283" y="1080900"/>
            <a:ext cx="183300" cy="1833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295;p72"/>
          <p:cNvSpPr/>
          <p:nvPr/>
        </p:nvSpPr>
        <p:spPr>
          <a:xfrm>
            <a:off x="2700269" y="1080900"/>
            <a:ext cx="183300" cy="1833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72"/>
          <p:cNvSpPr/>
          <p:nvPr/>
        </p:nvSpPr>
        <p:spPr>
          <a:xfrm>
            <a:off x="3112255" y="1080900"/>
            <a:ext cx="183300" cy="1833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72"/>
          <p:cNvSpPr/>
          <p:nvPr/>
        </p:nvSpPr>
        <p:spPr>
          <a:xfrm>
            <a:off x="3524241" y="1080900"/>
            <a:ext cx="183300" cy="1833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298;p72"/>
          <p:cNvSpPr/>
          <p:nvPr/>
        </p:nvSpPr>
        <p:spPr>
          <a:xfrm>
            <a:off x="3936227" y="1080900"/>
            <a:ext cx="183300" cy="1833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Google Shape;299;p72"/>
          <p:cNvSpPr/>
          <p:nvPr/>
        </p:nvSpPr>
        <p:spPr>
          <a:xfrm>
            <a:off x="4348213" y="1080900"/>
            <a:ext cx="183300" cy="1833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p72"/>
          <p:cNvSpPr/>
          <p:nvPr/>
        </p:nvSpPr>
        <p:spPr>
          <a:xfrm>
            <a:off x="4760199" y="1080900"/>
            <a:ext cx="183300" cy="1833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" name="Google Shape;301;p72"/>
          <p:cNvSpPr/>
          <p:nvPr/>
        </p:nvSpPr>
        <p:spPr>
          <a:xfrm>
            <a:off x="5172185" y="1079325"/>
            <a:ext cx="183300" cy="1833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p72"/>
          <p:cNvSpPr/>
          <p:nvPr/>
        </p:nvSpPr>
        <p:spPr>
          <a:xfrm>
            <a:off x="5584171" y="1086100"/>
            <a:ext cx="183300" cy="1833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72"/>
          <p:cNvSpPr/>
          <p:nvPr/>
        </p:nvSpPr>
        <p:spPr>
          <a:xfrm>
            <a:off x="5996157" y="1086100"/>
            <a:ext cx="183300" cy="1833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p72"/>
          <p:cNvSpPr/>
          <p:nvPr/>
        </p:nvSpPr>
        <p:spPr>
          <a:xfrm>
            <a:off x="6408143" y="1086100"/>
            <a:ext cx="183300" cy="1833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p72"/>
          <p:cNvSpPr/>
          <p:nvPr/>
        </p:nvSpPr>
        <p:spPr>
          <a:xfrm>
            <a:off x="6820129" y="1079325"/>
            <a:ext cx="183300" cy="1833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72"/>
          <p:cNvSpPr/>
          <p:nvPr/>
        </p:nvSpPr>
        <p:spPr>
          <a:xfrm>
            <a:off x="7232115" y="1079325"/>
            <a:ext cx="183300" cy="1833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72"/>
          <p:cNvSpPr/>
          <p:nvPr/>
        </p:nvSpPr>
        <p:spPr>
          <a:xfrm>
            <a:off x="7644101" y="1086100"/>
            <a:ext cx="183300" cy="1833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p72"/>
          <p:cNvSpPr/>
          <p:nvPr/>
        </p:nvSpPr>
        <p:spPr>
          <a:xfrm>
            <a:off x="8056088" y="1079325"/>
            <a:ext cx="183300" cy="1833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p72"/>
          <p:cNvSpPr/>
          <p:nvPr/>
        </p:nvSpPr>
        <p:spPr>
          <a:xfrm>
            <a:off x="1052325" y="1086100"/>
            <a:ext cx="183300" cy="1833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p72"/>
          <p:cNvSpPr txBox="1"/>
          <p:nvPr/>
        </p:nvSpPr>
        <p:spPr>
          <a:xfrm>
            <a:off x="976125" y="1332975"/>
            <a:ext cx="254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DM Sans"/>
                <a:ea typeface="DM Sans"/>
                <a:cs typeface="DM Sans"/>
                <a:sym typeface="DM Sans"/>
              </a:rPr>
              <a:t>0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10" name="Google Shape;310;p72"/>
          <p:cNvSpPr txBox="1"/>
          <p:nvPr/>
        </p:nvSpPr>
        <p:spPr>
          <a:xfrm>
            <a:off x="7069675" y="1332975"/>
            <a:ext cx="522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DM Sans"/>
                <a:ea typeface="DM Sans"/>
                <a:cs typeface="DM Sans"/>
                <a:sym typeface="DM Sans"/>
              </a:rPr>
              <a:t>15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11" name="Google Shape;311;p72"/>
          <p:cNvSpPr txBox="1"/>
          <p:nvPr/>
        </p:nvSpPr>
        <p:spPr>
          <a:xfrm>
            <a:off x="1840900" y="1332975"/>
            <a:ext cx="254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DM Sans"/>
                <a:ea typeface="DM Sans"/>
                <a:cs typeface="DM Sans"/>
                <a:sym typeface="DM Sans"/>
              </a:rPr>
              <a:t>2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12" name="Google Shape;312;p72"/>
          <p:cNvSpPr txBox="1"/>
          <p:nvPr/>
        </p:nvSpPr>
        <p:spPr>
          <a:xfrm>
            <a:off x="2652525" y="1332975"/>
            <a:ext cx="254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DM Sans"/>
                <a:ea typeface="DM Sans"/>
                <a:cs typeface="DM Sans"/>
                <a:sym typeface="DM Sans"/>
              </a:rPr>
              <a:t>4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313" name="Google Shape;313;p72"/>
          <p:cNvGrpSpPr/>
          <p:nvPr/>
        </p:nvGrpSpPr>
        <p:grpSpPr>
          <a:xfrm>
            <a:off x="1840888" y="720174"/>
            <a:ext cx="254108" cy="254108"/>
            <a:chOff x="3137108" y="2467173"/>
            <a:chExt cx="738900" cy="738900"/>
          </a:xfrm>
        </p:grpSpPr>
        <p:sp>
          <p:nvSpPr>
            <p:cNvPr id="314" name="Google Shape;314;p72"/>
            <p:cNvSpPr/>
            <p:nvPr/>
          </p:nvSpPr>
          <p:spPr>
            <a:xfrm>
              <a:off x="3137108" y="2467173"/>
              <a:ext cx="738900" cy="738900"/>
            </a:xfrm>
            <a:prstGeom prst="ellipse">
              <a:avLst/>
            </a:prstGeom>
            <a:solidFill>
              <a:srgbClr val="9DF4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315" name="Google Shape;315;p72" title="ícono de desafío entregable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284109" y="2622263"/>
              <a:ext cx="428721" cy="42872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16" name="Google Shape;316;p72"/>
          <p:cNvGrpSpPr/>
          <p:nvPr/>
        </p:nvGrpSpPr>
        <p:grpSpPr>
          <a:xfrm>
            <a:off x="4325176" y="720174"/>
            <a:ext cx="254108" cy="254108"/>
            <a:chOff x="7208351" y="2467173"/>
            <a:chExt cx="738900" cy="738900"/>
          </a:xfrm>
        </p:grpSpPr>
        <p:sp>
          <p:nvSpPr>
            <p:cNvPr id="317" name="Google Shape;317;p72"/>
            <p:cNvSpPr/>
            <p:nvPr/>
          </p:nvSpPr>
          <p:spPr>
            <a:xfrm>
              <a:off x="7208351" y="2467173"/>
              <a:ext cx="738900" cy="738900"/>
            </a:xfrm>
            <a:prstGeom prst="ellipse">
              <a:avLst/>
            </a:prstGeom>
            <a:solidFill>
              <a:srgbClr val="EAF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318" name="Google Shape;318;p72" title="ícono de entrega final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352500" y="2611301"/>
              <a:ext cx="450600" cy="45062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19" name="Google Shape;319;p72"/>
          <p:cNvGrpSpPr/>
          <p:nvPr/>
        </p:nvGrpSpPr>
        <p:grpSpPr>
          <a:xfrm>
            <a:off x="2664863" y="720174"/>
            <a:ext cx="254108" cy="254108"/>
            <a:chOff x="3137108" y="2467173"/>
            <a:chExt cx="738900" cy="738900"/>
          </a:xfrm>
        </p:grpSpPr>
        <p:sp>
          <p:nvSpPr>
            <p:cNvPr id="320" name="Google Shape;320;p72"/>
            <p:cNvSpPr/>
            <p:nvPr/>
          </p:nvSpPr>
          <p:spPr>
            <a:xfrm>
              <a:off x="3137108" y="2467173"/>
              <a:ext cx="738900" cy="738900"/>
            </a:xfrm>
            <a:prstGeom prst="ellipse">
              <a:avLst/>
            </a:prstGeom>
            <a:solidFill>
              <a:srgbClr val="9DF4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321" name="Google Shape;321;p72" title="ícono de desafío entregable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284109" y="2622263"/>
              <a:ext cx="428721" cy="42872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22" name="Google Shape;322;p72"/>
          <p:cNvSpPr txBox="1"/>
          <p:nvPr/>
        </p:nvSpPr>
        <p:spPr>
          <a:xfrm>
            <a:off x="3488850" y="1332975"/>
            <a:ext cx="254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DM Sans"/>
                <a:ea typeface="DM Sans"/>
                <a:cs typeface="DM Sans"/>
                <a:sym typeface="DM Sans"/>
              </a:rPr>
              <a:t>6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323" name="Google Shape;323;p72"/>
          <p:cNvGrpSpPr/>
          <p:nvPr/>
        </p:nvGrpSpPr>
        <p:grpSpPr>
          <a:xfrm>
            <a:off x="3488838" y="720174"/>
            <a:ext cx="254108" cy="254108"/>
            <a:chOff x="3137108" y="2467173"/>
            <a:chExt cx="738900" cy="738900"/>
          </a:xfrm>
        </p:grpSpPr>
        <p:sp>
          <p:nvSpPr>
            <p:cNvPr id="324" name="Google Shape;324;p72"/>
            <p:cNvSpPr/>
            <p:nvPr/>
          </p:nvSpPr>
          <p:spPr>
            <a:xfrm>
              <a:off x="3137108" y="2467173"/>
              <a:ext cx="738900" cy="738900"/>
            </a:xfrm>
            <a:prstGeom prst="ellipse">
              <a:avLst/>
            </a:prstGeom>
            <a:solidFill>
              <a:srgbClr val="9DF4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325" name="Google Shape;325;p72" title="ícono de desafío entregable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284109" y="2622263"/>
              <a:ext cx="428721" cy="42872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26" name="Google Shape;326;p72"/>
          <p:cNvSpPr txBox="1"/>
          <p:nvPr/>
        </p:nvSpPr>
        <p:spPr>
          <a:xfrm>
            <a:off x="4325175" y="1332975"/>
            <a:ext cx="254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DM Sans"/>
                <a:ea typeface="DM Sans"/>
                <a:cs typeface="DM Sans"/>
                <a:sym typeface="DM Sans"/>
              </a:rPr>
              <a:t>8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327" name="Google Shape;327;p72"/>
          <p:cNvGrpSpPr/>
          <p:nvPr/>
        </p:nvGrpSpPr>
        <p:grpSpPr>
          <a:xfrm>
            <a:off x="5136788" y="720174"/>
            <a:ext cx="254108" cy="254108"/>
            <a:chOff x="3137108" y="2467173"/>
            <a:chExt cx="738900" cy="738900"/>
          </a:xfrm>
        </p:grpSpPr>
        <p:sp>
          <p:nvSpPr>
            <p:cNvPr id="328" name="Google Shape;328;p72"/>
            <p:cNvSpPr/>
            <p:nvPr/>
          </p:nvSpPr>
          <p:spPr>
            <a:xfrm>
              <a:off x="3137108" y="2467173"/>
              <a:ext cx="738900" cy="738900"/>
            </a:xfrm>
            <a:prstGeom prst="ellipse">
              <a:avLst/>
            </a:prstGeom>
            <a:solidFill>
              <a:srgbClr val="9DF4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329" name="Google Shape;329;p72" title="ícono de desafío entregable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284109" y="2622263"/>
              <a:ext cx="428721" cy="42872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30" name="Google Shape;330;p72"/>
          <p:cNvSpPr txBox="1"/>
          <p:nvPr/>
        </p:nvSpPr>
        <p:spPr>
          <a:xfrm>
            <a:off x="5040500" y="1332975"/>
            <a:ext cx="446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DM Sans"/>
                <a:ea typeface="DM Sans"/>
                <a:cs typeface="DM Sans"/>
                <a:sym typeface="DM Sans"/>
              </a:rPr>
              <a:t>10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331" name="Google Shape;331;p72"/>
          <p:cNvGrpSpPr/>
          <p:nvPr/>
        </p:nvGrpSpPr>
        <p:grpSpPr>
          <a:xfrm>
            <a:off x="7203613" y="720174"/>
            <a:ext cx="254100" cy="254100"/>
            <a:chOff x="7203613" y="720174"/>
            <a:chExt cx="254100" cy="254100"/>
          </a:xfrm>
        </p:grpSpPr>
        <p:sp>
          <p:nvSpPr>
            <p:cNvPr id="332" name="Google Shape;332;p72"/>
            <p:cNvSpPr/>
            <p:nvPr/>
          </p:nvSpPr>
          <p:spPr>
            <a:xfrm>
              <a:off x="7203613" y="720174"/>
              <a:ext cx="254100" cy="254100"/>
            </a:xfrm>
            <a:prstGeom prst="ellipse">
              <a:avLst/>
            </a:prstGeom>
            <a:solidFill>
              <a:srgbClr val="83AE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333" name="Google Shape;333;p72" title="ícono de desafío entregable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254167" y="773510"/>
              <a:ext cx="147437" cy="14743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34" name="Google Shape;334;p72"/>
          <p:cNvGrpSpPr/>
          <p:nvPr/>
        </p:nvGrpSpPr>
        <p:grpSpPr>
          <a:xfrm>
            <a:off x="8020701" y="720174"/>
            <a:ext cx="254108" cy="254108"/>
            <a:chOff x="7208351" y="2467173"/>
            <a:chExt cx="738900" cy="738900"/>
          </a:xfrm>
        </p:grpSpPr>
        <p:sp>
          <p:nvSpPr>
            <p:cNvPr id="335" name="Google Shape;335;p72"/>
            <p:cNvSpPr/>
            <p:nvPr/>
          </p:nvSpPr>
          <p:spPr>
            <a:xfrm>
              <a:off x="7208351" y="2467173"/>
              <a:ext cx="738900" cy="738900"/>
            </a:xfrm>
            <a:prstGeom prst="ellipse">
              <a:avLst/>
            </a:prstGeom>
            <a:solidFill>
              <a:srgbClr val="EAF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336" name="Google Shape;336;p72" title="ícono de entrega final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352500" y="2611301"/>
              <a:ext cx="450600" cy="45062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37" name="Google Shape;337;p72"/>
          <p:cNvSpPr txBox="1"/>
          <p:nvPr/>
        </p:nvSpPr>
        <p:spPr>
          <a:xfrm>
            <a:off x="7886750" y="1332975"/>
            <a:ext cx="522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DM Sans"/>
                <a:ea typeface="DM Sans"/>
                <a:cs typeface="DM Sans"/>
                <a:sym typeface="DM Sans"/>
              </a:rPr>
              <a:t>17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38" name="Google Shape;338;p72"/>
          <p:cNvSpPr txBox="1"/>
          <p:nvPr/>
        </p:nvSpPr>
        <p:spPr>
          <a:xfrm>
            <a:off x="1836850" y="2564888"/>
            <a:ext cx="402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DM Sans"/>
                <a:ea typeface="DM Sans"/>
                <a:cs typeface="DM Sans"/>
                <a:sym typeface="DM Sans"/>
              </a:rPr>
              <a:t>19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339" name="Google Shape;339;p72"/>
          <p:cNvGrpSpPr/>
          <p:nvPr/>
        </p:nvGrpSpPr>
        <p:grpSpPr>
          <a:xfrm>
            <a:off x="1917088" y="1939374"/>
            <a:ext cx="254108" cy="254108"/>
            <a:chOff x="3137108" y="2467173"/>
            <a:chExt cx="738900" cy="738900"/>
          </a:xfrm>
        </p:grpSpPr>
        <p:sp>
          <p:nvSpPr>
            <p:cNvPr id="340" name="Google Shape;340;p72"/>
            <p:cNvSpPr/>
            <p:nvPr/>
          </p:nvSpPr>
          <p:spPr>
            <a:xfrm>
              <a:off x="3137108" y="2467173"/>
              <a:ext cx="738900" cy="738900"/>
            </a:xfrm>
            <a:prstGeom prst="ellipse">
              <a:avLst/>
            </a:prstGeom>
            <a:solidFill>
              <a:srgbClr val="9DF4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341" name="Google Shape;341;p72" title="ícono de desafío entregable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284109" y="2622263"/>
              <a:ext cx="428721" cy="42872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42" name="Google Shape;342;p72"/>
          <p:cNvSpPr txBox="1"/>
          <p:nvPr/>
        </p:nvSpPr>
        <p:spPr>
          <a:xfrm>
            <a:off x="2848850" y="2614200"/>
            <a:ext cx="446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DM Sans"/>
                <a:ea typeface="DM Sans"/>
                <a:cs typeface="DM Sans"/>
                <a:sym typeface="DM Sans"/>
              </a:rPr>
              <a:t>21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343" name="Google Shape;343;p72"/>
          <p:cNvGrpSpPr/>
          <p:nvPr/>
        </p:nvGrpSpPr>
        <p:grpSpPr>
          <a:xfrm>
            <a:off x="2957313" y="1942024"/>
            <a:ext cx="254108" cy="254108"/>
            <a:chOff x="3137108" y="2467173"/>
            <a:chExt cx="738900" cy="738900"/>
          </a:xfrm>
        </p:grpSpPr>
        <p:sp>
          <p:nvSpPr>
            <p:cNvPr id="344" name="Google Shape;344;p72"/>
            <p:cNvSpPr/>
            <p:nvPr/>
          </p:nvSpPr>
          <p:spPr>
            <a:xfrm>
              <a:off x="3137108" y="2467173"/>
              <a:ext cx="738900" cy="738900"/>
            </a:xfrm>
            <a:prstGeom prst="ellipse">
              <a:avLst/>
            </a:prstGeom>
            <a:solidFill>
              <a:srgbClr val="9DF4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345" name="Google Shape;345;p72" title="ícono de desafío entregable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284109" y="2622263"/>
              <a:ext cx="428721" cy="42872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46" name="Google Shape;346;p72"/>
          <p:cNvGrpSpPr/>
          <p:nvPr/>
        </p:nvGrpSpPr>
        <p:grpSpPr>
          <a:xfrm>
            <a:off x="4543913" y="1946724"/>
            <a:ext cx="254100" cy="254100"/>
            <a:chOff x="7203613" y="720174"/>
            <a:chExt cx="254100" cy="254100"/>
          </a:xfrm>
        </p:grpSpPr>
        <p:sp>
          <p:nvSpPr>
            <p:cNvPr id="347" name="Google Shape;347;p72"/>
            <p:cNvSpPr/>
            <p:nvPr/>
          </p:nvSpPr>
          <p:spPr>
            <a:xfrm>
              <a:off x="7203613" y="720174"/>
              <a:ext cx="254100" cy="254100"/>
            </a:xfrm>
            <a:prstGeom prst="ellipse">
              <a:avLst/>
            </a:prstGeom>
            <a:solidFill>
              <a:srgbClr val="83AE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348" name="Google Shape;348;p72" title="ícono de desafío entregable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254167" y="773510"/>
              <a:ext cx="147437" cy="14743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49" name="Google Shape;349;p72"/>
          <p:cNvSpPr txBox="1"/>
          <p:nvPr/>
        </p:nvSpPr>
        <p:spPr>
          <a:xfrm>
            <a:off x="4391525" y="2614200"/>
            <a:ext cx="446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DM Sans"/>
                <a:ea typeface="DM Sans"/>
                <a:cs typeface="DM Sans"/>
                <a:sym typeface="DM Sans"/>
              </a:rPr>
              <a:t>24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50" name="Google Shape;350;p72"/>
          <p:cNvSpPr txBox="1"/>
          <p:nvPr/>
        </p:nvSpPr>
        <p:spPr>
          <a:xfrm>
            <a:off x="6049850" y="2614200"/>
            <a:ext cx="402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DM Sans"/>
                <a:ea typeface="DM Sans"/>
                <a:cs typeface="DM Sans"/>
                <a:sym typeface="DM Sans"/>
              </a:rPr>
              <a:t>27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351" name="Google Shape;351;p72"/>
          <p:cNvGrpSpPr/>
          <p:nvPr/>
        </p:nvGrpSpPr>
        <p:grpSpPr>
          <a:xfrm>
            <a:off x="6123788" y="1953074"/>
            <a:ext cx="254108" cy="254108"/>
            <a:chOff x="3137108" y="2467173"/>
            <a:chExt cx="738900" cy="738900"/>
          </a:xfrm>
        </p:grpSpPr>
        <p:sp>
          <p:nvSpPr>
            <p:cNvPr id="352" name="Google Shape;352;p72"/>
            <p:cNvSpPr/>
            <p:nvPr/>
          </p:nvSpPr>
          <p:spPr>
            <a:xfrm>
              <a:off x="3137108" y="2467173"/>
              <a:ext cx="738900" cy="738900"/>
            </a:xfrm>
            <a:prstGeom prst="ellipse">
              <a:avLst/>
            </a:prstGeom>
            <a:solidFill>
              <a:srgbClr val="9DF4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353" name="Google Shape;353;p72" title="ícono de desafío entregable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284109" y="2622263"/>
              <a:ext cx="428721" cy="42872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54" name="Google Shape;354;p72"/>
          <p:cNvGrpSpPr/>
          <p:nvPr/>
        </p:nvGrpSpPr>
        <p:grpSpPr>
          <a:xfrm>
            <a:off x="7703676" y="1988724"/>
            <a:ext cx="254108" cy="254108"/>
            <a:chOff x="7208351" y="2467173"/>
            <a:chExt cx="738900" cy="738900"/>
          </a:xfrm>
        </p:grpSpPr>
        <p:sp>
          <p:nvSpPr>
            <p:cNvPr id="355" name="Google Shape;355;p72"/>
            <p:cNvSpPr/>
            <p:nvPr/>
          </p:nvSpPr>
          <p:spPr>
            <a:xfrm>
              <a:off x="7208351" y="2467173"/>
              <a:ext cx="738900" cy="738900"/>
            </a:xfrm>
            <a:prstGeom prst="ellipse">
              <a:avLst/>
            </a:prstGeom>
            <a:solidFill>
              <a:srgbClr val="EAF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356" name="Google Shape;356;p72" title="ícono de entrega final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352500" y="2611301"/>
              <a:ext cx="450600" cy="45062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57" name="Google Shape;357;p72"/>
          <p:cNvSpPr txBox="1"/>
          <p:nvPr/>
        </p:nvSpPr>
        <p:spPr>
          <a:xfrm>
            <a:off x="7553525" y="2614200"/>
            <a:ext cx="522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DM Sans"/>
                <a:ea typeface="DM Sans"/>
                <a:cs typeface="DM Sans"/>
                <a:sym typeface="DM Sans"/>
              </a:rPr>
              <a:t>30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358" name="Google Shape;358;p72"/>
          <p:cNvGrpSpPr/>
          <p:nvPr/>
        </p:nvGrpSpPr>
        <p:grpSpPr>
          <a:xfrm>
            <a:off x="2252863" y="3366993"/>
            <a:ext cx="254108" cy="254108"/>
            <a:chOff x="3137108" y="2467173"/>
            <a:chExt cx="738900" cy="738900"/>
          </a:xfrm>
        </p:grpSpPr>
        <p:sp>
          <p:nvSpPr>
            <p:cNvPr id="359" name="Google Shape;359;p72"/>
            <p:cNvSpPr/>
            <p:nvPr/>
          </p:nvSpPr>
          <p:spPr>
            <a:xfrm>
              <a:off x="3137108" y="2467173"/>
              <a:ext cx="738900" cy="738900"/>
            </a:xfrm>
            <a:prstGeom prst="ellipse">
              <a:avLst/>
            </a:prstGeom>
            <a:solidFill>
              <a:srgbClr val="9DF4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360" name="Google Shape;360;p72" title="ícono de desafío entregable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284109" y="2622263"/>
              <a:ext cx="428721" cy="42872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61" name="Google Shape;361;p72"/>
          <p:cNvSpPr txBox="1"/>
          <p:nvPr/>
        </p:nvSpPr>
        <p:spPr>
          <a:xfrm>
            <a:off x="2176675" y="4014875"/>
            <a:ext cx="399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DM Sans"/>
                <a:ea typeface="DM Sans"/>
                <a:cs typeface="DM Sans"/>
                <a:sym typeface="DM Sans"/>
              </a:rPr>
              <a:t>32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62" name="Google Shape;362;p72"/>
          <p:cNvSpPr txBox="1"/>
          <p:nvPr/>
        </p:nvSpPr>
        <p:spPr>
          <a:xfrm>
            <a:off x="2999450" y="4014875"/>
            <a:ext cx="446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DM Sans"/>
                <a:ea typeface="DM Sans"/>
                <a:cs typeface="DM Sans"/>
                <a:sym typeface="DM Sans"/>
              </a:rPr>
              <a:t>34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363" name="Google Shape;363;p72"/>
          <p:cNvGrpSpPr/>
          <p:nvPr/>
        </p:nvGrpSpPr>
        <p:grpSpPr>
          <a:xfrm>
            <a:off x="3076838" y="3366993"/>
            <a:ext cx="254108" cy="254108"/>
            <a:chOff x="3137108" y="2467173"/>
            <a:chExt cx="738900" cy="738900"/>
          </a:xfrm>
        </p:grpSpPr>
        <p:sp>
          <p:nvSpPr>
            <p:cNvPr id="364" name="Google Shape;364;p72"/>
            <p:cNvSpPr/>
            <p:nvPr/>
          </p:nvSpPr>
          <p:spPr>
            <a:xfrm>
              <a:off x="3137108" y="2467173"/>
              <a:ext cx="738900" cy="738900"/>
            </a:xfrm>
            <a:prstGeom prst="ellipse">
              <a:avLst/>
            </a:prstGeom>
            <a:solidFill>
              <a:srgbClr val="9DF4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365" name="Google Shape;365;p72" title="ícono de desafío entregable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284109" y="2622263"/>
              <a:ext cx="428721" cy="42872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66" name="Google Shape;366;p72"/>
          <p:cNvGrpSpPr/>
          <p:nvPr/>
        </p:nvGrpSpPr>
        <p:grpSpPr>
          <a:xfrm>
            <a:off x="4312813" y="3366997"/>
            <a:ext cx="254100" cy="254100"/>
            <a:chOff x="7203613" y="720174"/>
            <a:chExt cx="254100" cy="254100"/>
          </a:xfrm>
        </p:grpSpPr>
        <p:sp>
          <p:nvSpPr>
            <p:cNvPr id="367" name="Google Shape;367;p72"/>
            <p:cNvSpPr/>
            <p:nvPr/>
          </p:nvSpPr>
          <p:spPr>
            <a:xfrm>
              <a:off x="7203613" y="720174"/>
              <a:ext cx="254100" cy="254100"/>
            </a:xfrm>
            <a:prstGeom prst="ellipse">
              <a:avLst/>
            </a:prstGeom>
            <a:solidFill>
              <a:srgbClr val="83AE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368" name="Google Shape;368;p72" title="ícono de desafío entregable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254167" y="773510"/>
              <a:ext cx="147437" cy="14743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69" name="Google Shape;369;p72"/>
          <p:cNvSpPr txBox="1"/>
          <p:nvPr/>
        </p:nvSpPr>
        <p:spPr>
          <a:xfrm>
            <a:off x="4222525" y="4014875"/>
            <a:ext cx="446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DM Sans"/>
                <a:ea typeface="DM Sans"/>
                <a:cs typeface="DM Sans"/>
                <a:sym typeface="DM Sans"/>
              </a:rPr>
              <a:t>37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70" name="Google Shape;370;p72"/>
          <p:cNvSpPr txBox="1"/>
          <p:nvPr/>
        </p:nvSpPr>
        <p:spPr>
          <a:xfrm>
            <a:off x="5081725" y="4014875"/>
            <a:ext cx="399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DM Sans"/>
                <a:ea typeface="DM Sans"/>
                <a:cs typeface="DM Sans"/>
                <a:sym typeface="DM Sans"/>
              </a:rPr>
              <a:t>39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371" name="Google Shape;371;p72"/>
          <p:cNvGrpSpPr/>
          <p:nvPr/>
        </p:nvGrpSpPr>
        <p:grpSpPr>
          <a:xfrm>
            <a:off x="5151013" y="3366993"/>
            <a:ext cx="254108" cy="254108"/>
            <a:chOff x="3137108" y="2467173"/>
            <a:chExt cx="738900" cy="738900"/>
          </a:xfrm>
        </p:grpSpPr>
        <p:sp>
          <p:nvSpPr>
            <p:cNvPr id="372" name="Google Shape;372;p72"/>
            <p:cNvSpPr/>
            <p:nvPr/>
          </p:nvSpPr>
          <p:spPr>
            <a:xfrm>
              <a:off x="3137108" y="2467173"/>
              <a:ext cx="738900" cy="738900"/>
            </a:xfrm>
            <a:prstGeom prst="ellipse">
              <a:avLst/>
            </a:prstGeom>
            <a:solidFill>
              <a:srgbClr val="9DF4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373" name="Google Shape;373;p72" title="ícono de desafío entregable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284109" y="2622263"/>
              <a:ext cx="428721" cy="42872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74" name="Google Shape;374;p72"/>
          <p:cNvSpPr txBox="1"/>
          <p:nvPr/>
        </p:nvSpPr>
        <p:spPr>
          <a:xfrm>
            <a:off x="5886800" y="4014881"/>
            <a:ext cx="402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DM Sans"/>
                <a:ea typeface="DM Sans"/>
                <a:cs typeface="DM Sans"/>
                <a:sym typeface="DM Sans"/>
              </a:rPr>
              <a:t>41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375" name="Google Shape;375;p72"/>
          <p:cNvGrpSpPr/>
          <p:nvPr/>
        </p:nvGrpSpPr>
        <p:grpSpPr>
          <a:xfrm>
            <a:off x="5960738" y="3366993"/>
            <a:ext cx="254100" cy="254100"/>
            <a:chOff x="5960738" y="3421424"/>
            <a:chExt cx="254100" cy="254100"/>
          </a:xfrm>
        </p:grpSpPr>
        <p:sp>
          <p:nvSpPr>
            <p:cNvPr id="376" name="Google Shape;376;p72"/>
            <p:cNvSpPr/>
            <p:nvPr/>
          </p:nvSpPr>
          <p:spPr>
            <a:xfrm>
              <a:off x="5960738" y="3421424"/>
              <a:ext cx="254100" cy="2541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377" name="Google Shape;377;p72" title="ícono de desafío entregable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011292" y="3474760"/>
              <a:ext cx="147437" cy="14743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78" name="Google Shape;378;p72"/>
          <p:cNvGrpSpPr/>
          <p:nvPr/>
        </p:nvGrpSpPr>
        <p:grpSpPr>
          <a:xfrm>
            <a:off x="7225188" y="3366272"/>
            <a:ext cx="254100" cy="254100"/>
            <a:chOff x="7203613" y="720174"/>
            <a:chExt cx="254100" cy="254100"/>
          </a:xfrm>
        </p:grpSpPr>
        <p:sp>
          <p:nvSpPr>
            <p:cNvPr id="379" name="Google Shape;379;p72"/>
            <p:cNvSpPr/>
            <p:nvPr/>
          </p:nvSpPr>
          <p:spPr>
            <a:xfrm>
              <a:off x="7203613" y="720174"/>
              <a:ext cx="254100" cy="254100"/>
            </a:xfrm>
            <a:prstGeom prst="ellipse">
              <a:avLst/>
            </a:prstGeom>
            <a:solidFill>
              <a:srgbClr val="83AE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380" name="Google Shape;380;p72" title="ícono de desafío entregable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254167" y="773510"/>
              <a:ext cx="147437" cy="14743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81" name="Google Shape;381;p72"/>
          <p:cNvSpPr txBox="1"/>
          <p:nvPr/>
        </p:nvSpPr>
        <p:spPr>
          <a:xfrm>
            <a:off x="7151250" y="4014881"/>
            <a:ext cx="402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DM Sans"/>
                <a:ea typeface="DM Sans"/>
                <a:cs typeface="DM Sans"/>
                <a:sym typeface="DM Sans"/>
              </a:rPr>
              <a:t>44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382" name="Google Shape;382;p72"/>
          <p:cNvGrpSpPr/>
          <p:nvPr/>
        </p:nvGrpSpPr>
        <p:grpSpPr>
          <a:xfrm>
            <a:off x="8049176" y="3366999"/>
            <a:ext cx="254108" cy="254108"/>
            <a:chOff x="7208351" y="2467173"/>
            <a:chExt cx="738900" cy="738900"/>
          </a:xfrm>
        </p:grpSpPr>
        <p:sp>
          <p:nvSpPr>
            <p:cNvPr id="383" name="Google Shape;383;p72"/>
            <p:cNvSpPr/>
            <p:nvPr/>
          </p:nvSpPr>
          <p:spPr>
            <a:xfrm>
              <a:off x="7208351" y="2467173"/>
              <a:ext cx="738900" cy="738900"/>
            </a:xfrm>
            <a:prstGeom prst="ellipse">
              <a:avLst/>
            </a:prstGeom>
            <a:solidFill>
              <a:srgbClr val="EAF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384" name="Google Shape;384;p72" title="ícono de entrega final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352500" y="2611301"/>
              <a:ext cx="450600" cy="45062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85" name="Google Shape;385;p72"/>
          <p:cNvSpPr txBox="1"/>
          <p:nvPr/>
        </p:nvSpPr>
        <p:spPr>
          <a:xfrm>
            <a:off x="7945650" y="4014875"/>
            <a:ext cx="522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DM Sans"/>
                <a:ea typeface="DM Sans"/>
                <a:cs typeface="DM Sans"/>
                <a:sym typeface="DM Sans"/>
              </a:rPr>
              <a:t>46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86" name="Google Shape;386;p72"/>
          <p:cNvSpPr txBox="1"/>
          <p:nvPr/>
        </p:nvSpPr>
        <p:spPr>
          <a:xfrm>
            <a:off x="457350" y="450432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83AEFB"/>
              </a:solidFill>
            </a:endParaRPr>
          </a:p>
        </p:txBody>
      </p:sp>
      <p:sp>
        <p:nvSpPr>
          <p:cNvPr id="387" name="Google Shape;387;p72"/>
          <p:cNvSpPr txBox="1"/>
          <p:nvPr/>
        </p:nvSpPr>
        <p:spPr>
          <a:xfrm>
            <a:off x="872225" y="221000"/>
            <a:ext cx="30000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GRILLA DE ENTREGAS</a:t>
            </a:r>
            <a:endParaRPr/>
          </a:p>
        </p:txBody>
      </p:sp>
      <p:grpSp>
        <p:nvGrpSpPr>
          <p:cNvPr id="388" name="Google Shape;388;p72"/>
          <p:cNvGrpSpPr/>
          <p:nvPr/>
        </p:nvGrpSpPr>
        <p:grpSpPr>
          <a:xfrm>
            <a:off x="384130" y="230373"/>
            <a:ext cx="431074" cy="431074"/>
            <a:chOff x="7208351" y="2467173"/>
            <a:chExt cx="738900" cy="738900"/>
          </a:xfrm>
        </p:grpSpPr>
        <p:sp>
          <p:nvSpPr>
            <p:cNvPr id="389" name="Google Shape;389;p72"/>
            <p:cNvSpPr/>
            <p:nvPr/>
          </p:nvSpPr>
          <p:spPr>
            <a:xfrm>
              <a:off x="7208351" y="2467173"/>
              <a:ext cx="738900" cy="738900"/>
            </a:xfrm>
            <a:prstGeom prst="ellipse">
              <a:avLst/>
            </a:prstGeom>
            <a:solidFill>
              <a:srgbClr val="EAF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390" name="Google Shape;390;p7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352500" y="2611301"/>
              <a:ext cx="450600" cy="45062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Coder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9DF4E2"/>
      </a:accent1>
      <a:accent2>
        <a:srgbClr val="212121"/>
      </a:accent2>
      <a:accent3>
        <a:srgbClr val="78909C"/>
      </a:accent3>
      <a:accent4>
        <a:srgbClr val="EA90FF"/>
      </a:accent4>
      <a:accent5>
        <a:srgbClr val="83AEFB"/>
      </a:accent5>
      <a:accent6>
        <a:srgbClr val="EAFF6A"/>
      </a:accent6>
      <a:hlink>
        <a:srgbClr val="83AEF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26</Words>
  <Application>Microsoft Office PowerPoint</Application>
  <PresentationFormat>Presentación en pantalla (16:9)</PresentationFormat>
  <Paragraphs>24</Paragraphs>
  <Slides>1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</vt:i4>
      </vt:variant>
    </vt:vector>
  </HeadingPairs>
  <TitlesOfParts>
    <vt:vector size="5" baseType="lpstr">
      <vt:lpstr>Arial</vt:lpstr>
      <vt:lpstr>Helvetica Neue Light</vt:lpstr>
      <vt:lpstr>DM Sans</vt:lpstr>
      <vt:lpstr>Coder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CHALL</dc:creator>
  <cp:lastModifiedBy>Carlos Hall</cp:lastModifiedBy>
  <cp:revision>1</cp:revision>
  <dcterms:modified xsi:type="dcterms:W3CDTF">2023-07-14T22:24:33Z</dcterms:modified>
</cp:coreProperties>
</file>